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5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002F-10C6-4FBD-85D0-76C79D47281F}" type="datetimeFigureOut">
              <a:rPr lang="cs-CZ" smtClean="0"/>
              <a:t>21. 3. 2017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6E3D-FC0C-4961-BB98-E796B31CAA98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002F-10C6-4FBD-85D0-76C79D47281F}" type="datetimeFigureOut">
              <a:rPr lang="cs-CZ" smtClean="0"/>
              <a:t>21. 3. 2017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6E3D-FC0C-4961-BB98-E796B31CAA9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002F-10C6-4FBD-85D0-76C79D47281F}" type="datetimeFigureOut">
              <a:rPr lang="cs-CZ" smtClean="0"/>
              <a:t>21. 3. 2017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6E3D-FC0C-4961-BB98-E796B31CAA9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002F-10C6-4FBD-85D0-76C79D47281F}" type="datetimeFigureOut">
              <a:rPr lang="cs-CZ" smtClean="0"/>
              <a:t>21. 3. 2017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6E3D-FC0C-4961-BB98-E796B31CAA98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002F-10C6-4FBD-85D0-76C79D47281F}" type="datetimeFigureOut">
              <a:rPr lang="cs-CZ" smtClean="0"/>
              <a:t>21. 3. 2017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6E3D-FC0C-4961-BB98-E796B31CAA9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002F-10C6-4FBD-85D0-76C79D47281F}" type="datetimeFigureOut">
              <a:rPr lang="cs-CZ" smtClean="0"/>
              <a:t>21. 3. 2017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6E3D-FC0C-4961-BB98-E796B31CAA98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002F-10C6-4FBD-85D0-76C79D47281F}" type="datetimeFigureOut">
              <a:rPr lang="cs-CZ" smtClean="0"/>
              <a:t>21. 3. 2017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6E3D-FC0C-4961-BB98-E796B31CAA98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002F-10C6-4FBD-85D0-76C79D47281F}" type="datetimeFigureOut">
              <a:rPr lang="cs-CZ" smtClean="0"/>
              <a:t>21. 3. 2017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6E3D-FC0C-4961-BB98-E796B31CAA9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002F-10C6-4FBD-85D0-76C79D47281F}" type="datetimeFigureOut">
              <a:rPr lang="cs-CZ" smtClean="0"/>
              <a:t>21. 3. 2017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6E3D-FC0C-4961-BB98-E796B31CAA9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002F-10C6-4FBD-85D0-76C79D47281F}" type="datetimeFigureOut">
              <a:rPr lang="cs-CZ" smtClean="0"/>
              <a:t>21. 3. 2017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6E3D-FC0C-4961-BB98-E796B31CAA9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002F-10C6-4FBD-85D0-76C79D47281F}" type="datetimeFigureOut">
              <a:rPr lang="cs-CZ" smtClean="0"/>
              <a:t>21. 3. 2017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6E3D-FC0C-4961-BB98-E796B31CAA98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F96002F-10C6-4FBD-85D0-76C79D47281F}" type="datetimeFigureOut">
              <a:rPr lang="cs-CZ" smtClean="0"/>
              <a:t>21. 3. 2017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836E3D-FC0C-4961-BB98-E796B31CAA98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19" y="5445224"/>
            <a:ext cx="8712969" cy="882119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chemeClr val="bg2">
                    <a:lumMod val="25000"/>
                  </a:schemeClr>
                </a:solidFill>
              </a:rPr>
              <a:t>1.B            ZŠ  E.NÁPRAVNÍKA  BÝŠŤ</a:t>
            </a:r>
            <a:endParaRPr lang="cs-CZ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9" y="404664"/>
            <a:ext cx="8542241" cy="4802831"/>
          </a:xfrm>
          <a:prstGeom prst="rect">
            <a:avLst/>
          </a:prstGeom>
        </p:spPr>
      </p:pic>
      <p:pic>
        <p:nvPicPr>
          <p:cNvPr id="6" name="Jana Rychterová - Šuby duby o zubech - z CD Zpívací písničky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952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3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2925">
            <a:off x="2019880" y="213060"/>
            <a:ext cx="1953821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660">
            <a:off x="4892932" y="274130"/>
            <a:ext cx="1953821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1" b="24263"/>
          <a:stretch/>
        </p:blipFill>
        <p:spPr>
          <a:xfrm>
            <a:off x="309572" y="3356992"/>
            <a:ext cx="8524853" cy="2792558"/>
          </a:xfrm>
        </p:spPr>
      </p:pic>
    </p:spTree>
    <p:extLst>
      <p:ext uri="{BB962C8B-B14F-4D97-AF65-F5344CB8AC3E}">
        <p14:creationId xmlns:p14="http://schemas.microsoft.com/office/powerpoint/2010/main" val="38367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5816" y="5013176"/>
            <a:ext cx="3168352" cy="1224136"/>
          </a:xfrm>
        </p:spPr>
        <p:txBody>
          <a:bodyPr/>
          <a:lstStyle/>
          <a:p>
            <a:pPr marL="0" indent="0" algn="l">
              <a:buNone/>
            </a:pPr>
            <a:r>
              <a:rPr lang="cs-CZ" dirty="0" smtClean="0"/>
              <a:t>Děkujeme.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614720" cy="4281338"/>
          </a:xfrm>
        </p:spPr>
      </p:pic>
    </p:spTree>
    <p:extLst>
      <p:ext uri="{BB962C8B-B14F-4D97-AF65-F5344CB8AC3E}">
        <p14:creationId xmlns:p14="http://schemas.microsoft.com/office/powerpoint/2010/main" val="9228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5085184"/>
            <a:ext cx="6326089" cy="1224136"/>
          </a:xfrm>
        </p:spPr>
        <p:txBody>
          <a:bodyPr/>
          <a:lstStyle/>
          <a:p>
            <a:pPr marL="0" indent="0">
              <a:buNone/>
            </a:pPr>
            <a:r>
              <a:rPr lang="cs-CZ" b="0" dirty="0" smtClean="0"/>
              <a:t>Co jsme se dozvěděli? </a:t>
            </a:r>
            <a:endParaRPr lang="cs-CZ" b="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4426">
            <a:off x="-473214" y="397177"/>
            <a:ext cx="5181346" cy="29131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2428">
            <a:off x="4577125" y="741529"/>
            <a:ext cx="5267330" cy="29615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36912"/>
            <a:ext cx="409831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5301208"/>
            <a:ext cx="5216367" cy="864096"/>
          </a:xfrm>
        </p:spPr>
        <p:txBody>
          <a:bodyPr/>
          <a:lstStyle/>
          <a:p>
            <a:pPr marL="0" indent="0">
              <a:buNone/>
            </a:pPr>
            <a:r>
              <a:rPr lang="cs-CZ" b="0" dirty="0" smtClean="0"/>
              <a:t>Pozor na bakterie!</a:t>
            </a:r>
            <a:endParaRPr lang="cs-CZ" b="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5890">
            <a:off x="1114730" y="604434"/>
            <a:ext cx="6846285" cy="384928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986">
            <a:off x="5719881" y="4055401"/>
            <a:ext cx="3236164" cy="18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7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517232"/>
            <a:ext cx="8824079" cy="1008112"/>
          </a:xfrm>
        </p:spPr>
        <p:txBody>
          <a:bodyPr/>
          <a:lstStyle/>
          <a:p>
            <a:pPr marL="0" indent="0">
              <a:buNone/>
            </a:pPr>
            <a:r>
              <a:rPr lang="cs-CZ" b="0" dirty="0" smtClean="0"/>
              <a:t>Zoubky si musíme pečlivě čistit.</a:t>
            </a:r>
            <a:endParaRPr lang="cs-CZ" b="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7200"/>
            <a:ext cx="5181344" cy="291318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708920"/>
            <a:ext cx="4828144" cy="27145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1490">
            <a:off x="4834017" y="987620"/>
            <a:ext cx="4029079" cy="22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229200"/>
            <a:ext cx="8784976" cy="1080120"/>
          </a:xfrm>
        </p:spPr>
        <p:txBody>
          <a:bodyPr/>
          <a:lstStyle/>
          <a:p>
            <a:pPr marL="0" indent="0">
              <a:buNone/>
            </a:pPr>
            <a:r>
              <a:rPr lang="cs-CZ" b="0" dirty="0" smtClean="0"/>
              <a:t>Potřebujeme kartáček a pastu.</a:t>
            </a:r>
            <a:endParaRPr lang="cs-CZ" b="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3874">
            <a:off x="309379" y="1027821"/>
            <a:ext cx="4994819" cy="280831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5076056" cy="28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4" y="5445224"/>
            <a:ext cx="7884876" cy="1008112"/>
          </a:xfrm>
        </p:spPr>
        <p:txBody>
          <a:bodyPr/>
          <a:lstStyle/>
          <a:p>
            <a:pPr marL="0" indent="0" algn="l">
              <a:buNone/>
            </a:pPr>
            <a:r>
              <a:rPr lang="cs-CZ" b="0" dirty="0" smtClean="0"/>
              <a:t>Kolik máme zubů a jaké.</a:t>
            </a:r>
            <a:endParaRPr lang="cs-CZ" b="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6180646" cy="347503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24944"/>
            <a:ext cx="4096883" cy="2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2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59" y="862743"/>
            <a:ext cx="4283968" cy="24086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6952"/>
            <a:ext cx="4317648" cy="24275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210739"/>
            <a:ext cx="4317648" cy="2427576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284841" cy="2409130"/>
          </a:xfrm>
        </p:spPr>
      </p:pic>
    </p:spTree>
    <p:extLst>
      <p:ext uri="{BB962C8B-B14F-4D97-AF65-F5344CB8AC3E}">
        <p14:creationId xmlns:p14="http://schemas.microsoft.com/office/powerpoint/2010/main" val="3900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289" y="5085184"/>
            <a:ext cx="6512511" cy="1224136"/>
          </a:xfrm>
        </p:spPr>
        <p:txBody>
          <a:bodyPr/>
          <a:lstStyle/>
          <a:p>
            <a:pPr marL="0" indent="0">
              <a:buNone/>
            </a:pPr>
            <a:r>
              <a:rPr lang="cs-CZ" b="0" dirty="0" smtClean="0"/>
              <a:t>Co je zdravé.</a:t>
            </a:r>
            <a:endParaRPr lang="cs-CZ" b="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0067" y="1474240"/>
            <a:ext cx="5544617" cy="311743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84784"/>
            <a:ext cx="5169156" cy="29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6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1838">
            <a:off x="43743" y="1673136"/>
            <a:ext cx="5117473" cy="287727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289" y="5445224"/>
            <a:ext cx="6512511" cy="1152128"/>
          </a:xfrm>
        </p:spPr>
        <p:txBody>
          <a:bodyPr/>
          <a:lstStyle/>
          <a:p>
            <a:pPr marL="0" indent="0" algn="l">
              <a:buNone/>
            </a:pPr>
            <a:r>
              <a:rPr lang="cs-CZ" b="0" dirty="0" smtClean="0"/>
              <a:t>       Na co si dát pozor.</a:t>
            </a:r>
            <a:endParaRPr lang="cs-CZ" b="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3206" y="1408971"/>
            <a:ext cx="5230770" cy="2940974"/>
          </a:xfrm>
        </p:spPr>
      </p:pic>
    </p:spTree>
    <p:extLst>
      <p:ext uri="{BB962C8B-B14F-4D97-AF65-F5344CB8AC3E}">
        <p14:creationId xmlns:p14="http://schemas.microsoft.com/office/powerpoint/2010/main" val="10028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97</TotalTime>
  <Words>43</Words>
  <Application>Microsoft Office PowerPoint</Application>
  <PresentationFormat>Předvádění na obrazovce (4:3)</PresentationFormat>
  <Paragraphs>9</Paragraphs>
  <Slides>11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Aerodynamika</vt:lpstr>
      <vt:lpstr>Prezentace aplikace PowerPoint</vt:lpstr>
      <vt:lpstr>Co jsme se dozvěděli? </vt:lpstr>
      <vt:lpstr>Pozor na bakterie!</vt:lpstr>
      <vt:lpstr>Zoubky si musíme pečlivě čistit.</vt:lpstr>
      <vt:lpstr>Potřebujeme kartáček a pastu.</vt:lpstr>
      <vt:lpstr>Kolik máme zubů a jaké.</vt:lpstr>
      <vt:lpstr>Prezentace aplikace PowerPoint</vt:lpstr>
      <vt:lpstr>Co je zdravé.</vt:lpstr>
      <vt:lpstr>       Na co si dát pozor.</vt:lpstr>
      <vt:lpstr>Prezentace aplikace PowerPoint</vt:lpstr>
      <vt:lpstr>Děkujeme.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uzivatel</cp:lastModifiedBy>
  <cp:revision>12</cp:revision>
  <dcterms:created xsi:type="dcterms:W3CDTF">2017-03-12T18:40:48Z</dcterms:created>
  <dcterms:modified xsi:type="dcterms:W3CDTF">2017-03-21T13:53:58Z</dcterms:modified>
</cp:coreProperties>
</file>